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6" r:id="rId4"/>
    <p:sldId id="259" r:id="rId5"/>
    <p:sldId id="260" r:id="rId6"/>
    <p:sldId id="262" r:id="rId7"/>
    <p:sldId id="261" r:id="rId8"/>
    <p:sldId id="263" r:id="rId9"/>
    <p:sldId id="268" r:id="rId10"/>
    <p:sldId id="273" r:id="rId11"/>
    <p:sldId id="274" r:id="rId12"/>
    <p:sldId id="275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6353" autoAdjust="0"/>
  </p:normalViewPr>
  <p:slideViewPr>
    <p:cSldViewPr>
      <p:cViewPr varScale="1">
        <p:scale>
          <a:sx n="110" d="100"/>
          <a:sy n="110" d="100"/>
        </p:scale>
        <p:origin x="1266" y="-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Joseph Barber, Bethany Cowle, </a:t>
            </a:r>
          </a:p>
          <a:p>
            <a:r>
              <a:rPr lang="en-GB" dirty="0"/>
              <a:t>Courtney-Jade Pearson, Henry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</a:p>
        </p:txBody>
      </p:sp>
      <p:pic>
        <p:nvPicPr>
          <p:cNvPr id="3" name="2016_lv4-5_group5_semester1_presentation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47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055380" cy="1400530"/>
          </a:xfrm>
        </p:spPr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/>
              <a:t>Hours logged</a:t>
            </a:r>
          </a:p>
          <a:p>
            <a:pPr lvl="1"/>
            <a:r>
              <a:rPr lang="en-GB" sz="2000" dirty="0"/>
              <a:t>JB : </a:t>
            </a:r>
            <a:r>
              <a:rPr lang="en-GB" sz="2000" dirty="0" smtClean="0"/>
              <a:t>27hours </a:t>
            </a:r>
            <a:r>
              <a:rPr lang="en-GB" sz="2000" dirty="0"/>
              <a:t>30min</a:t>
            </a:r>
          </a:p>
          <a:p>
            <a:pPr lvl="1"/>
            <a:r>
              <a:rPr lang="en-GB" sz="2000" dirty="0"/>
              <a:t>BC: </a:t>
            </a:r>
            <a:r>
              <a:rPr lang="en-GB" sz="2000" dirty="0" smtClean="0"/>
              <a:t>27hours</a:t>
            </a:r>
            <a:endParaRPr lang="en-GB" sz="2000" dirty="0"/>
          </a:p>
          <a:p>
            <a:pPr lvl="1"/>
            <a:r>
              <a:rPr lang="en-GB" sz="2000" dirty="0"/>
              <a:t>CP: </a:t>
            </a:r>
            <a:r>
              <a:rPr lang="en-GB" sz="2000" dirty="0" smtClean="0"/>
              <a:t>26hours </a:t>
            </a:r>
            <a:r>
              <a:rPr lang="en-GB" sz="2000" dirty="0"/>
              <a:t>30min</a:t>
            </a:r>
          </a:p>
          <a:p>
            <a:pPr lvl="1"/>
            <a:r>
              <a:rPr lang="en-GB" sz="2000" dirty="0"/>
              <a:t>HS: </a:t>
            </a:r>
            <a:r>
              <a:rPr lang="en-GB" sz="2000" dirty="0" smtClean="0"/>
              <a:t>26hours </a:t>
            </a:r>
            <a:r>
              <a:rPr lang="en-GB" sz="2000" dirty="0"/>
              <a:t>30min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 &amp; CP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81000"/>
            <a:ext cx="3505200" cy="2980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657600"/>
            <a:ext cx="3505200" cy="2979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4834174"/>
            <a:ext cx="5300663" cy="10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6711654" cy="4195481"/>
          </a:xfrm>
        </p:spPr>
        <p:txBody>
          <a:bodyPr>
            <a:normAutofit/>
          </a:bodyPr>
          <a:lstStyle/>
          <a:p>
            <a:r>
              <a:rPr lang="en-GB" sz="3200" dirty="0"/>
              <a:t>Early play testing.</a:t>
            </a:r>
          </a:p>
          <a:p>
            <a:endParaRPr lang="en-GB" sz="3200" dirty="0"/>
          </a:p>
          <a:p>
            <a:r>
              <a:rPr lang="en-GB" sz="3200" dirty="0"/>
              <a:t>Communication.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1026" name="Picture 2" descr="Image result for play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314825"/>
            <a:ext cx="4301067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ma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 &amp; 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72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530600"/>
          </a:xfrm>
        </p:spPr>
        <p:txBody>
          <a:bodyPr/>
          <a:lstStyle/>
          <a:p>
            <a:r>
              <a:rPr lang="en-GB" dirty="0"/>
              <a:t>Packard E. 2007. </a:t>
            </a:r>
            <a:r>
              <a:rPr lang="en-GB" i="1" dirty="0"/>
              <a:t>That teenage feeling.</a:t>
            </a:r>
            <a:r>
              <a:rPr lang="en-GB" dirty="0"/>
              <a:t> [Online]. April 2007. Available online: </a:t>
            </a:r>
            <a:r>
              <a:rPr lang="en-GB" dirty="0">
                <a:hlinkClick r:id="rId2"/>
              </a:rPr>
              <a:t>http://www.apa.org/monitor/apr07/teenage.aspx</a:t>
            </a:r>
            <a:r>
              <a:rPr lang="en-GB" dirty="0"/>
              <a:t> [Date of access: Thursday 13</a:t>
            </a:r>
            <a:r>
              <a:rPr lang="en-GB" baseline="30000" dirty="0"/>
              <a:t>th</a:t>
            </a:r>
            <a:r>
              <a:rPr lang="en-GB" dirty="0"/>
              <a:t> October 2016].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Sounds obtained from:</a:t>
            </a:r>
          </a:p>
          <a:p>
            <a:pPr lvl="1"/>
            <a:r>
              <a:rPr lang="en-GB" dirty="0"/>
              <a:t>https://incompetech.com/music/royalty-free/music.html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Emotions:</a:t>
            </a:r>
            <a:br>
              <a:rPr lang="en-GB" dirty="0"/>
            </a:br>
            <a:r>
              <a:rPr lang="en-GB" dirty="0" err="1"/>
              <a:t>Onism</a:t>
            </a:r>
            <a:r>
              <a:rPr lang="en-GB" dirty="0"/>
              <a:t> and Monachopsis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6345260" cy="35306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Onism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“The frustration of being stuck in just one body that inhabits only one place at a time.”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mechanics and gameplay</a:t>
            </a:r>
          </a:p>
          <a:p>
            <a:endParaRPr lang="en-GB" dirty="0"/>
          </a:p>
          <a:p>
            <a:r>
              <a:rPr lang="en-GB" dirty="0"/>
              <a:t>Monachopsis:</a:t>
            </a:r>
          </a:p>
          <a:p>
            <a:pPr lvl="1"/>
            <a:r>
              <a:rPr lang="en-GB" dirty="0"/>
              <a:t>“The subtle but persistent feeling of being out of place.”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 &amp;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32957"/>
            <a:ext cx="2397911" cy="339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Bartle’s taxonomy of Player Types:</a:t>
            </a:r>
            <a:br>
              <a:rPr lang="en-GB" sz="2200" dirty="0"/>
            </a:br>
            <a:r>
              <a:rPr lang="en-GB" sz="2200" dirty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Age:</a:t>
            </a:r>
            <a:br>
              <a:rPr lang="en-GB" sz="2200" dirty="0"/>
            </a:br>
            <a:r>
              <a:rPr lang="en-GB" sz="2200" dirty="0"/>
              <a:t>	16 – 30</a:t>
            </a:r>
          </a:p>
          <a:p>
            <a:endParaRPr lang="en-GB" sz="2200" dirty="0"/>
          </a:p>
          <a:p>
            <a:r>
              <a:rPr lang="en-GB" sz="2200" dirty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Males and females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Genre/Style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Puzzle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Strategy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Angled top-down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BC</a:t>
            </a:r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Unravel narrative through gameplay</a:t>
            </a:r>
          </a:p>
          <a:p>
            <a:endParaRPr lang="en-GB" sz="2200" dirty="0"/>
          </a:p>
          <a:p>
            <a:r>
              <a:rPr lang="en-GB" sz="2200" dirty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/>
              <a:t>Access different mechanics upon taking over an NPC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7" y="4801334"/>
            <a:ext cx="1980417" cy="1618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6" y="4324621"/>
            <a:ext cx="2107693" cy="2152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Mechanics:</a:t>
            </a:r>
            <a:br>
              <a:rPr lang="en-GB" dirty="0"/>
            </a:br>
            <a:r>
              <a:rPr lang="en-GB" dirty="0"/>
              <a:t>What does the player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/>
          </a:p>
          <a:p>
            <a:r>
              <a:rPr lang="en-GB" sz="2200" dirty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/>
              <a:t>Operate objects</a:t>
            </a:r>
            <a:br>
              <a:rPr lang="en-GB" sz="2000" dirty="0"/>
            </a:br>
            <a:r>
              <a:rPr lang="en-GB" sz="2000" dirty="0"/>
              <a:t>	Key/locks</a:t>
            </a:r>
            <a:br>
              <a:rPr lang="en-GB" sz="2000" dirty="0"/>
            </a:br>
            <a:r>
              <a:rPr lang="en-GB" sz="2000" dirty="0"/>
              <a:t>	Switches/levers/</a:t>
            </a:r>
            <a:br>
              <a:rPr lang="en-GB" sz="2000" dirty="0"/>
            </a:br>
            <a:r>
              <a:rPr lang="en-GB" sz="2000" dirty="0"/>
              <a:t>	buttons etc.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This will cost</a:t>
            </a:r>
            <a:br>
              <a:rPr lang="en-GB" sz="2000" dirty="0"/>
            </a:br>
            <a:r>
              <a:rPr lang="en-GB" sz="2000" dirty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	Collect diary memories</a:t>
            </a:r>
            <a:br>
              <a:rPr lang="en-GB" sz="2200" dirty="0"/>
            </a:br>
            <a:r>
              <a:rPr lang="en-GB" sz="2200" dirty="0"/>
              <a:t>	</a:t>
            </a:r>
            <a:r>
              <a:rPr lang="en-GB" dirty="0"/>
              <a:t>Over time, piece together </a:t>
            </a:r>
            <a:br>
              <a:rPr lang="en-GB" dirty="0"/>
            </a:br>
            <a:r>
              <a:rPr lang="en-GB" dirty="0"/>
              <a:t>	narrative.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Collecting additional “Charges”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72724"/>
            <a:ext cx="2855111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25682"/>
            <a:ext cx="350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509</TotalTime>
  <Words>199</Words>
  <Application>Microsoft Office PowerPoint</Application>
  <PresentationFormat>On-screen Show (4:3)</PresentationFormat>
  <Paragraphs>90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Level 4/5 Group 5</vt:lpstr>
      <vt:lpstr>Emotions: Onism and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Gameplay video</vt:lpstr>
      <vt:lpstr>Management</vt:lpstr>
      <vt:lpstr>What have we learned?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73</cp:revision>
  <dcterms:created xsi:type="dcterms:W3CDTF">2016-10-12T09:07:10Z</dcterms:created>
  <dcterms:modified xsi:type="dcterms:W3CDTF">2016-12-14T11:00:00Z</dcterms:modified>
</cp:coreProperties>
</file>